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9" r:id="rId20"/>
    <p:sldId id="261" r:id="rId21"/>
    <p:sldId id="262" r:id="rId22"/>
    <p:sldId id="263" r:id="rId23"/>
    <p:sldId id="264" r:id="rId24"/>
    <p:sldId id="268" r:id="rId25"/>
    <p:sldId id="266" r:id="rId26"/>
    <p:sldId id="269" r:id="rId27"/>
    <p:sldId id="275" r:id="rId28"/>
    <p:sldId id="276" r:id="rId29"/>
    <p:sldId id="270" r:id="rId30"/>
    <p:sldId id="271" r:id="rId31"/>
    <p:sldId id="274" r:id="rId32"/>
    <p:sldId id="27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 am not Alone" id="{FD7F32FF-5ECD-464A-A5E9-134D8FCA8151}">
          <p14:sldIdLst>
            <p14:sldId id="256"/>
          </p14:sldIdLst>
        </p14:section>
        <p14:section name="Verse 1" id="{F0CB81A0-C13E-40AE-8B4B-FE7ECE75D815}">
          <p14:sldIdLst>
            <p14:sldId id="257"/>
            <p14:sldId id="259"/>
          </p14:sldIdLst>
        </p14:section>
        <p14:section name="Chorus" id="{D657F6B8-72A2-4B63-B4EF-E583D0BD2C72}">
          <p14:sldIdLst>
            <p14:sldId id="261"/>
            <p14:sldId id="262"/>
          </p14:sldIdLst>
        </p14:section>
        <p14:section name="Verse 2" id="{DECE6E41-36FC-4927-BC94-EDC265A8EAEE}">
          <p14:sldIdLst>
            <p14:sldId id="263"/>
            <p14:sldId id="264"/>
          </p14:sldIdLst>
        </p14:section>
        <p14:section name="Chorus" id="{D841B204-3CEE-4DF3-890A-509B02A9E2CC}">
          <p14:sldIdLst>
            <p14:sldId id="268"/>
            <p14:sldId id="266"/>
          </p14:sldIdLst>
        </p14:section>
        <p14:section name="Bridge" id="{5326817E-216E-4DC2-AE1D-DA4933E4BC57}">
          <p14:sldIdLst>
            <p14:sldId id="269"/>
          </p14:sldIdLst>
        </p14:section>
        <p14:section name="Chorus" id="{0D444600-27B4-4187-A086-524127A51D6A}">
          <p14:sldIdLst>
            <p14:sldId id="275"/>
            <p14:sldId id="276"/>
          </p14:sldIdLst>
        </p14:section>
        <p14:section name="Verse 3" id="{5FA24366-96B7-4282-8E7C-DA8E1FD05682}">
          <p14:sldIdLst>
            <p14:sldId id="270"/>
            <p14:sldId id="271"/>
          </p14:sldIdLst>
        </p14:section>
        <p14:section name="Chorus" id="{772B8E24-00EC-4C97-88B5-F00BE143092D}">
          <p14:sldIdLst>
            <p14:sldId id="274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5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amaze me</a:t>
            </a:r>
          </a:p>
          <a:p>
            <a:r>
              <a:rPr lang="en-US" dirty="0"/>
              <a:t>Redeem me</a:t>
            </a:r>
          </a:p>
          <a:p>
            <a:r>
              <a:rPr lang="en-US" dirty="0"/>
              <a:t>You call me as Your 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205891035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not alone</a:t>
            </a:r>
          </a:p>
          <a:p>
            <a:r>
              <a:rPr lang="en-US" dirty="0"/>
              <a:t>I am not alone</a:t>
            </a:r>
          </a:p>
          <a:p>
            <a:r>
              <a:rPr lang="en-US" dirty="0"/>
              <a:t>You will go before me</a:t>
            </a:r>
          </a:p>
          <a:p>
            <a:r>
              <a:rPr lang="en-US" dirty="0"/>
              <a:t>You will never leave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20498053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285166282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You’re my strength</a:t>
            </a:r>
          </a:p>
          <a:p>
            <a:r>
              <a:rPr lang="en-US" dirty="0"/>
              <a:t>You’re my defender</a:t>
            </a:r>
          </a:p>
          <a:p>
            <a:r>
              <a:rPr lang="en-US" dirty="0"/>
              <a:t>You’re my refuge in the storm</a:t>
            </a:r>
          </a:p>
          <a:p>
            <a:r>
              <a:rPr lang="en-US" dirty="0"/>
              <a:t>Through these trials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162588088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You’ve always been faithful</a:t>
            </a:r>
          </a:p>
          <a:p>
            <a:r>
              <a:rPr lang="en-US" dirty="0"/>
              <a:t>You bring healing to my soul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355801708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not alone</a:t>
            </a:r>
          </a:p>
          <a:p>
            <a:r>
              <a:rPr lang="en-US" dirty="0"/>
              <a:t>I am not alone</a:t>
            </a:r>
          </a:p>
          <a:p>
            <a:r>
              <a:rPr lang="en-US" dirty="0"/>
              <a:t>You will go before me</a:t>
            </a:r>
          </a:p>
          <a:p>
            <a:r>
              <a:rPr lang="en-US" dirty="0"/>
              <a:t>You will never leave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118255194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43058890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When I walk through deep waters </a:t>
            </a:r>
          </a:p>
          <a:p>
            <a:r>
              <a:rPr lang="en-US" dirty="0"/>
              <a:t>I know that You will be with me</a:t>
            </a:r>
          </a:p>
          <a:p>
            <a:r>
              <a:rPr lang="en-US" dirty="0"/>
              <a:t>When Im standing in the fire</a:t>
            </a:r>
          </a:p>
          <a:p>
            <a:r>
              <a:rPr lang="en-US" dirty="0"/>
              <a:t>I will not be overcome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230402663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Through the valley of the shadow</a:t>
            </a:r>
          </a:p>
          <a:p>
            <a:r>
              <a:rPr lang="en-US" dirty="0"/>
              <a:t>I will not fear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59087629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not alone</a:t>
            </a:r>
          </a:p>
          <a:p>
            <a:r>
              <a:rPr lang="en-US" dirty="0"/>
              <a:t>I am not alone</a:t>
            </a:r>
          </a:p>
          <a:p>
            <a:r>
              <a:rPr lang="en-US" dirty="0"/>
              <a:t>You will go before me</a:t>
            </a:r>
          </a:p>
          <a:p>
            <a:r>
              <a:rPr lang="en-US" dirty="0"/>
              <a:t>You will never leave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216942579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322480552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the midst of deep sorrow</a:t>
            </a:r>
          </a:p>
          <a:p>
            <a:r>
              <a:rPr lang="en-US" dirty="0"/>
              <a:t>I see Your light is breaking through</a:t>
            </a:r>
          </a:p>
          <a:p>
            <a:r>
              <a:rPr lang="en-US" dirty="0"/>
              <a:t>The dark of night will not overtake me</a:t>
            </a:r>
          </a:p>
          <a:p>
            <a:r>
              <a:rPr lang="en-US" dirty="0"/>
              <a:t>I am pressing into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312987624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Lord, You fight my every battle</a:t>
            </a:r>
          </a:p>
          <a:p>
            <a:r>
              <a:rPr lang="en-US" dirty="0"/>
              <a:t>And I will not fear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242614143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not alone</a:t>
            </a:r>
          </a:p>
          <a:p>
            <a:r>
              <a:rPr lang="en-US" dirty="0"/>
              <a:t>I am not alone</a:t>
            </a:r>
          </a:p>
          <a:p>
            <a:r>
              <a:rPr lang="en-US" dirty="0"/>
              <a:t>You will go before me</a:t>
            </a:r>
          </a:p>
          <a:p>
            <a:r>
              <a:rPr lang="en-US" dirty="0"/>
              <a:t>You will never leave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323163842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am not Alone</a:t>
            </a:r>
          </a:p>
        </p:txBody>
      </p:sp>
    </p:spTree>
    <p:extLst>
      <p:ext uri="{BB962C8B-B14F-4D97-AF65-F5344CB8AC3E}">
        <p14:creationId xmlns:p14="http://schemas.microsoft.com/office/powerpoint/2010/main" val="205039695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245</Words>
  <Application>Microsoft Office PowerPoint</Application>
  <PresentationFormat>On-screen Show (4:3)</PresentationFormat>
  <Paragraphs>53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140</cp:revision>
  <dcterms:created xsi:type="dcterms:W3CDTF">2011-12-04T14:58:54Z</dcterms:created>
  <dcterms:modified xsi:type="dcterms:W3CDTF">2023-06-30T05:16:15Z</dcterms:modified>
</cp:coreProperties>
</file>